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07854"/>
            <a:ext cx="5468144" cy="1102519"/>
          </a:xfrm>
        </p:spPr>
        <p:txBody>
          <a:bodyPr/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Волонтер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7974"/>
            <a:ext cx="7125834" cy="13144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Терехова Светлана Анатольевна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Дмитрий\Downloads\qAFMRgPw-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75" y="123478"/>
            <a:ext cx="4822540" cy="36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7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152"/>
            <a:ext cx="8229600" cy="857250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1491"/>
            <a:ext cx="3842756" cy="396043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социальная самореализация студентов посредством ознакомления с различными видами социальной активности.</a:t>
            </a:r>
          </a:p>
        </p:txBody>
      </p:sp>
      <p:pic>
        <p:nvPicPr>
          <p:cNvPr id="2051" name="Picture 3" descr="C:\Users\Дмитрий\Downloads\22o9CpW7HQ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7" y="1131590"/>
            <a:ext cx="4765037" cy="3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5" cy="857250"/>
          </a:xfrm>
        </p:spPr>
        <p:txBody>
          <a:bodyPr/>
          <a:lstStyle/>
          <a:p>
            <a:pPr algn="ctr"/>
            <a:r>
              <a:rPr lang="ru-RU" dirty="0"/>
              <a:t>КЛУБ «Я-ВОЛОНТЕР»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4723362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с 2018 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275606"/>
            <a:ext cx="30610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804" y="2584426"/>
            <a:ext cx="258650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Добровольчество в сфере культуры (творчества)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2294751"/>
            <a:ext cx="258650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Добровольческая деятельность в сфере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гражданско-патриотического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9932" y="3984698"/>
            <a:ext cx="2499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Профилактика ПАВ (просветительская работа)</a:t>
            </a:r>
          </a:p>
        </p:txBody>
      </p:sp>
    </p:spTree>
    <p:extLst>
      <p:ext uri="{BB962C8B-B14F-4D97-AF65-F5344CB8AC3E}">
        <p14:creationId xmlns:p14="http://schemas.microsoft.com/office/powerpoint/2010/main" val="17422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1151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Добровольчество в сфере культуры (творчества)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2841"/>
            <a:ext cx="424847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организации мероприятий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чемпионаты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Культурно-массовые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форумы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Дмитрий\Downloads\R-h_ttWqK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8466"/>
            <a:ext cx="4320480" cy="34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83918"/>
            <a:ext cx="2707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партнёры: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ДК им. Солдатова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ДК им. Калинина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/>
              <a:t>Добровольческая деятельность в сфере гражданско-патриотического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83718"/>
            <a:ext cx="3816424" cy="28597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и непосредственное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участие. </a:t>
            </a: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партнеры: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«Волонтеры Победы» </a:t>
            </a:r>
          </a:p>
        </p:txBody>
      </p:sp>
      <p:pic>
        <p:nvPicPr>
          <p:cNvPr id="4098" name="Picture 2" descr="C:\Users\Дмитрий\Downloads\XTFRphH5C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25400" r="11628" b="5642"/>
          <a:stretch/>
        </p:blipFill>
        <p:spPr bwMode="auto">
          <a:xfrm>
            <a:off x="5436096" y="1419622"/>
            <a:ext cx="2952328" cy="19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\Downloads\b8YnBP5jZp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98" y="2859782"/>
            <a:ext cx="22852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3100" dirty="0"/>
              <a:t>Профилактика ПАВ (просветительская работа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82032"/>
            <a:ext cx="3682752" cy="3394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столы,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C:\Users\Дмитрий\Downloads\D1ZmWx1_u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598"/>
            <a:ext cx="5430322" cy="36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99942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партнёры: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смена за ЗОЖ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131</Words>
  <Application>Microsoft Office PowerPoint</Application>
  <PresentationFormat>Экран (16:9)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#Я Волонтер</vt:lpstr>
      <vt:lpstr>Цель</vt:lpstr>
      <vt:lpstr>КЛУБ «Я-ВОЛОНТЕР»</vt:lpstr>
      <vt:lpstr>Добровольчество в сфере культуры (творчества)</vt:lpstr>
      <vt:lpstr>Добровольческая деятельность в сфере гражданско-патриотического воспитания</vt:lpstr>
      <vt:lpstr>Профилактика ПАВ (просветительская работа)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#Я Волонтер</dc:title>
  <dc:creator>Дмитрий Калинин</dc:creator>
  <cp:lastModifiedBy>Дмитрий Калинин</cp:lastModifiedBy>
  <cp:revision>7</cp:revision>
  <dcterms:created xsi:type="dcterms:W3CDTF">2023-09-25T09:37:55Z</dcterms:created>
  <dcterms:modified xsi:type="dcterms:W3CDTF">2023-09-25T12:22:21Z</dcterms:modified>
</cp:coreProperties>
</file>